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883"/>
    <a:srgbClr val="0CE9C8"/>
    <a:srgbClr val="00ACE7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0B31-B657-2C8B-766B-4DA805F3E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7464-06C2-864D-8A64-7A81FF03C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CCB6-49CC-5DC3-F693-2DA430F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25FE-729F-FD4B-AF65-524A7C00251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2750-F5BB-77F0-FC48-48CD82DA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1771-7D45-6E86-4C77-E0365856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ADEE-A376-1943-881E-E05C29EFFB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32A41-3C75-B2C1-508C-513C382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7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091EB-CFCC-6438-5C05-25387A51B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E98318BC-2804-CB7E-4BAC-24828C9738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6950" y="2470150"/>
            <a:ext cx="5118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green hexagons&#10;&#10;AI-generated content may be incorrect.">
            <a:extLst>
              <a:ext uri="{FF2B5EF4-FFF2-40B4-BE49-F238E27FC236}">
                <a16:creationId xmlns:a16="http://schemas.microsoft.com/office/drawing/2014/main" id="{528CD064-08B8-2B01-90E2-70AD59FE1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5C066-C903-FBE3-A7E4-55A3AEF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80" y="2766218"/>
            <a:ext cx="371582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7117-0143-25E8-C3E9-D0CE9B11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80" y="4386263"/>
            <a:ext cx="3868220" cy="1790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9C4C7094-309D-2848-5D2E-50A3AB697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9800" y="298865"/>
            <a:ext cx="2039937" cy="7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4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674267-D7AF-FB8B-1A68-EC6739D80F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1" r="5464"/>
          <a:stretch>
            <a:fillRect/>
          </a:stretch>
        </p:blipFill>
        <p:spPr bwMode="auto">
          <a:xfrm>
            <a:off x="7648576" y="0"/>
            <a:ext cx="4543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17668-3467-2D97-D51E-953CC2B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6950"/>
            <a:ext cx="6654800" cy="1019174"/>
          </a:xfrm>
        </p:spPr>
        <p:txBody>
          <a:bodyPr anchor="b"/>
          <a:lstStyle>
            <a:lvl1pPr>
              <a:defRPr sz="6000">
                <a:solidFill>
                  <a:srgbClr val="1A48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5F7B-D985-33A3-44BD-17E1C269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3612"/>
            <a:ext cx="665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CE9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026ED-C997-A52F-6C62-69A711F8A15D}"/>
              </a:ext>
            </a:extLst>
          </p:cNvPr>
          <p:cNvSpPr/>
          <p:nvPr userDrawn="1"/>
        </p:nvSpPr>
        <p:spPr>
          <a:xfrm>
            <a:off x="7648576" y="0"/>
            <a:ext cx="4543424" cy="6858000"/>
          </a:xfrm>
          <a:prstGeom prst="rect">
            <a:avLst/>
          </a:prstGeom>
          <a:gradFill>
            <a:gsLst>
              <a:gs pos="0">
                <a:srgbClr val="0CE9C8">
                  <a:alpha val="50000"/>
                </a:srgbClr>
              </a:gs>
              <a:gs pos="58000">
                <a:srgbClr val="00ACE7">
                  <a:alpha val="50175"/>
                </a:srgbClr>
              </a:gs>
              <a:gs pos="100000">
                <a:srgbClr val="1A4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27922A7A-F306-5AA9-CE99-35A5071CB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5856703"/>
            <a:ext cx="2039937" cy="764344"/>
          </a:xfrm>
          <a:prstGeom prst="rect">
            <a:avLst/>
          </a:prstGeom>
        </p:spPr>
      </p:pic>
      <p:pic>
        <p:nvPicPr>
          <p:cNvPr id="10" name="Picture 9" descr="A blue and green hexagon on a black background&#10;&#10;AI-generated content may be incorrect.">
            <a:extLst>
              <a:ext uri="{FF2B5EF4-FFF2-40B4-BE49-F238E27FC236}">
                <a16:creationId xmlns:a16="http://schemas.microsoft.com/office/drawing/2014/main" id="{5BB93054-5789-929B-648F-5EE7731D7D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4480165"/>
            <a:ext cx="2900363" cy="1345527"/>
          </a:xfrm>
          <a:prstGeom prst="rect">
            <a:avLst/>
          </a:prstGeom>
        </p:spPr>
      </p:pic>
      <p:pic>
        <p:nvPicPr>
          <p:cNvPr id="11" name="Picture 10" descr="A blue and green hexagon on a black background&#10;&#10;AI-generated content may be incorrect.">
            <a:extLst>
              <a:ext uri="{FF2B5EF4-FFF2-40B4-BE49-F238E27FC236}">
                <a16:creationId xmlns:a16="http://schemas.microsoft.com/office/drawing/2014/main" id="{0A1E0DF4-53C2-3060-FBDD-96CE82BD16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" y="4968621"/>
            <a:ext cx="2900363" cy="1345527"/>
          </a:xfrm>
          <a:prstGeom prst="rect">
            <a:avLst/>
          </a:prstGeom>
        </p:spPr>
      </p:pic>
      <p:pic>
        <p:nvPicPr>
          <p:cNvPr id="12" name="Picture 11" descr="A blue and green hexagon on a black background&#10;&#10;AI-generated content may be incorrect.">
            <a:extLst>
              <a:ext uri="{FF2B5EF4-FFF2-40B4-BE49-F238E27FC236}">
                <a16:creationId xmlns:a16="http://schemas.microsoft.com/office/drawing/2014/main" id="{835AC3E6-E2C7-20E5-9A63-53B8B460F6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5483898"/>
            <a:ext cx="2900363" cy="13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51AA91-B97D-DCCD-3D35-A83B4671C278}"/>
              </a:ext>
            </a:extLst>
          </p:cNvPr>
          <p:cNvSpPr/>
          <p:nvPr userDrawn="1"/>
        </p:nvSpPr>
        <p:spPr>
          <a:xfrm>
            <a:off x="0" y="0"/>
            <a:ext cx="7648576" cy="6858000"/>
          </a:xfrm>
          <a:prstGeom prst="rect">
            <a:avLst/>
          </a:prstGeom>
          <a:solidFill>
            <a:srgbClr val="1A48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674267-D7AF-FB8B-1A68-EC6739D80F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1" r="5464"/>
          <a:stretch>
            <a:fillRect/>
          </a:stretch>
        </p:blipFill>
        <p:spPr bwMode="auto">
          <a:xfrm>
            <a:off x="7648576" y="0"/>
            <a:ext cx="4543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17668-3467-2D97-D51E-953CC2B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19" y="1085436"/>
            <a:ext cx="6654800" cy="93980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5F7B-D985-33A3-44BD-17E1C269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819" y="2266540"/>
            <a:ext cx="6654800" cy="93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026ED-C997-A52F-6C62-69A711F8A15D}"/>
              </a:ext>
            </a:extLst>
          </p:cNvPr>
          <p:cNvSpPr/>
          <p:nvPr userDrawn="1"/>
        </p:nvSpPr>
        <p:spPr>
          <a:xfrm>
            <a:off x="7648576" y="0"/>
            <a:ext cx="4543424" cy="6858000"/>
          </a:xfrm>
          <a:prstGeom prst="rect">
            <a:avLst/>
          </a:prstGeom>
          <a:gradFill>
            <a:gsLst>
              <a:gs pos="0">
                <a:srgbClr val="0CE9C8">
                  <a:alpha val="50000"/>
                </a:srgbClr>
              </a:gs>
              <a:gs pos="58000">
                <a:srgbClr val="00ACE7">
                  <a:alpha val="50175"/>
                </a:srgbClr>
              </a:gs>
              <a:gs pos="100000">
                <a:srgbClr val="1A4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27922A7A-F306-5AA9-CE99-35A5071CB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5856703"/>
            <a:ext cx="2039937" cy="764344"/>
          </a:xfrm>
          <a:prstGeom prst="rect">
            <a:avLst/>
          </a:prstGeom>
        </p:spPr>
      </p:pic>
      <p:pic>
        <p:nvPicPr>
          <p:cNvPr id="10" name="Picture 9" descr="A black background with white border&#10;&#10;AI-generated content may be incorrect.">
            <a:extLst>
              <a:ext uri="{FF2B5EF4-FFF2-40B4-BE49-F238E27FC236}">
                <a16:creationId xmlns:a16="http://schemas.microsoft.com/office/drawing/2014/main" id="{16931886-2134-2569-6D0D-3F20C5BB1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5261676"/>
            <a:ext cx="2900363" cy="1596324"/>
          </a:xfrm>
          <a:prstGeom prst="rect">
            <a:avLst/>
          </a:prstGeom>
        </p:spPr>
      </p:pic>
      <p:pic>
        <p:nvPicPr>
          <p:cNvPr id="11" name="Picture 10" descr="A black background with white border&#10;&#10;AI-generated content may be incorrect.">
            <a:extLst>
              <a:ext uri="{FF2B5EF4-FFF2-40B4-BE49-F238E27FC236}">
                <a16:creationId xmlns:a16="http://schemas.microsoft.com/office/drawing/2014/main" id="{17B80195-FF4C-E336-9367-AF5687CF7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4781550"/>
            <a:ext cx="2900363" cy="1596324"/>
          </a:xfrm>
          <a:prstGeom prst="rect">
            <a:avLst/>
          </a:prstGeom>
        </p:spPr>
      </p:pic>
      <p:pic>
        <p:nvPicPr>
          <p:cNvPr id="12" name="Picture 11" descr="A black background with white border&#10;&#10;AI-generated content may be incorrect.">
            <a:extLst>
              <a:ext uri="{FF2B5EF4-FFF2-40B4-BE49-F238E27FC236}">
                <a16:creationId xmlns:a16="http://schemas.microsoft.com/office/drawing/2014/main" id="{9B99AAC7-137A-F946-BB07-2EA953D95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4301239"/>
            <a:ext cx="2900363" cy="15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cars and buildings&#10;&#10;AI-generated content may be incorrect.">
            <a:extLst>
              <a:ext uri="{FF2B5EF4-FFF2-40B4-BE49-F238E27FC236}">
                <a16:creationId xmlns:a16="http://schemas.microsoft.com/office/drawing/2014/main" id="{36BB5716-DB45-AF46-22FD-DD8B5224C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86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17668-3467-2D97-D51E-953CC2B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712" y="1308096"/>
            <a:ext cx="5334919" cy="93980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5F7B-D985-33A3-44BD-17E1C269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3712" y="2489200"/>
            <a:ext cx="5334919" cy="93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27922A7A-F306-5AA9-CE99-35A5071CB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5856703"/>
            <a:ext cx="2039937" cy="7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cars and buildings&#10;&#10;AI-generated content may be incorrect.">
            <a:extLst>
              <a:ext uri="{FF2B5EF4-FFF2-40B4-BE49-F238E27FC236}">
                <a16:creationId xmlns:a16="http://schemas.microsoft.com/office/drawing/2014/main" id="{B5EC4DB5-4C56-364D-9592-446E5944C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41"/>
            <a:ext cx="12192000" cy="6865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17668-3467-2D97-D51E-953CC2B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56861"/>
            <a:ext cx="5334000" cy="939801"/>
          </a:xfrm>
        </p:spPr>
        <p:txBody>
          <a:bodyPr anchor="b"/>
          <a:lstStyle>
            <a:lvl1pPr>
              <a:defRPr sz="6000">
                <a:solidFill>
                  <a:srgbClr val="1A48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5F7B-D985-33A3-44BD-17E1C269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0" y="2237965"/>
            <a:ext cx="5334000" cy="939800"/>
          </a:xfrm>
        </p:spPr>
        <p:txBody>
          <a:bodyPr/>
          <a:lstStyle>
            <a:lvl1pPr marL="0" indent="0">
              <a:buNone/>
              <a:defRPr sz="2400">
                <a:solidFill>
                  <a:srgbClr val="0CE9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27922A7A-F306-5AA9-CE99-35A5071CB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5856703"/>
            <a:ext cx="2039937" cy="764344"/>
          </a:xfrm>
          <a:prstGeom prst="rect">
            <a:avLst/>
          </a:prstGeom>
        </p:spPr>
      </p:pic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DB7696C0-DD0D-2097-1D6D-60F68DEE6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9838" y="5935219"/>
            <a:ext cx="1830387" cy="6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09E4-8123-2D3B-E93F-16D7883D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285A-068D-FDCB-9364-73E8C7A7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69F2C-8613-EFA0-9CF4-204C5E0A2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225FE-729F-FD4B-AF65-524A7C00251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2F19-33F5-D409-1819-8DC364ED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2E11-A144-D7FD-09F3-21D1B6AA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0ADEE-A376-1943-881E-E05C29EFF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4883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CE9C8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CE9C8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E9C8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E9C8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E9C8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7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3195-384F-1E6F-0AB0-70C198F8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AE61-C674-B5F1-AD4A-B6AB31633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42FF0-B4F1-FF48-C3F7-1D5D3286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89F16-0C0F-7DC9-BA58-1335D7CA2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8ED9A-44A1-06BC-525C-1063EB32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FF739-219F-D634-D649-250B668D6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1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CA048B-509A-093D-1A91-657BDE15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5AD30-CB98-F65D-8C5B-41710BDE8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06374D-D883-A10E-4BC9-6A4704E7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F654E-80AF-A212-5D18-59546F58B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Helvetica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Cody Cleary</dc:creator>
  <cp:lastModifiedBy>Cody Cleary</cp:lastModifiedBy>
  <cp:revision>4</cp:revision>
  <dcterms:created xsi:type="dcterms:W3CDTF">2025-10-21T17:14:38Z</dcterms:created>
  <dcterms:modified xsi:type="dcterms:W3CDTF">2025-11-06T17:42:28Z</dcterms:modified>
</cp:coreProperties>
</file>